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4" r:id="rId3"/>
    <p:sldId id="303" r:id="rId4"/>
    <p:sldId id="306" r:id="rId5"/>
    <p:sldId id="307" r:id="rId6"/>
    <p:sldId id="267" r:id="rId7"/>
    <p:sldId id="305" r:id="rId8"/>
    <p:sldId id="313" r:id="rId9"/>
    <p:sldId id="308" r:id="rId10"/>
    <p:sldId id="302" r:id="rId11"/>
    <p:sldId id="311" r:id="rId12"/>
    <p:sldId id="299" r:id="rId13"/>
    <p:sldId id="300" r:id="rId14"/>
    <p:sldId id="309" r:id="rId15"/>
    <p:sldId id="310" r:id="rId16"/>
    <p:sldId id="315" r:id="rId17"/>
    <p:sldId id="318" r:id="rId18"/>
    <p:sldId id="316" r:id="rId19"/>
    <p:sldId id="317" r:id="rId20"/>
    <p:sldId id="314" r:id="rId21"/>
    <p:sldId id="312" r:id="rId22"/>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94660"/>
  </p:normalViewPr>
  <p:slideViewPr>
    <p:cSldViewPr>
      <p:cViewPr varScale="1">
        <p:scale>
          <a:sx n="60" d="100"/>
          <a:sy n="60" d="100"/>
        </p:scale>
        <p:origin x="-1344" y="-77"/>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xmlns=""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xmlns=""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xmlns=""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 My House In Order</a:t>
            </a:r>
            <a:endParaRPr lang="en-US" b="0" dirty="0"/>
          </a:p>
        </p:txBody>
      </p:sp>
      <p:sp>
        <p:nvSpPr>
          <p:cNvPr id="3" name="Text Placeholder 2"/>
          <p:cNvSpPr>
            <a:spLocks noGrp="1"/>
          </p:cNvSpPr>
          <p:nvPr>
            <p:ph type="body" sz="quarter" idx="10"/>
          </p:nvPr>
        </p:nvSpPr>
        <p:spPr/>
        <p:txBody>
          <a:bodyPr/>
          <a:lstStyle/>
          <a:p>
            <a:r>
              <a:rPr lang="en-US" dirty="0"/>
              <a:t>Ludwig</a:t>
            </a:r>
          </a:p>
        </p:txBody>
      </p:sp>
      <p:sp>
        <p:nvSpPr>
          <p:cNvPr id="4" name="Text Placeholder 3"/>
          <p:cNvSpPr>
            <a:spLocks noGrp="1"/>
          </p:cNvSpPr>
          <p:nvPr>
            <p:ph type="body" sz="quarter" idx="12"/>
          </p:nvPr>
        </p:nvSpPr>
        <p:spPr/>
        <p:txBody>
          <a:bodyPr/>
          <a:lstStyle/>
          <a:p>
            <a:r>
              <a:rPr lang="en-US" dirty="0"/>
              <a:t>18/11/18</a:t>
            </a:r>
          </a:p>
        </p:txBody>
      </p:sp>
    </p:spTree>
    <p:extLst>
      <p:ext uri="{BB962C8B-B14F-4D97-AF65-F5344CB8AC3E}">
        <p14:creationId xmlns:p14="http://schemas.microsoft.com/office/powerpoint/2010/main" xmlns=""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16187E-1DDD-41E4-B151-3AC7C825024B}"/>
              </a:ext>
            </a:extLst>
          </p:cNvPr>
          <p:cNvSpPr>
            <a:spLocks noGrp="1"/>
          </p:cNvSpPr>
          <p:nvPr>
            <p:ph type="title"/>
          </p:nvPr>
        </p:nvSpPr>
        <p:spPr/>
        <p:txBody>
          <a:bodyPr/>
          <a:lstStyle/>
          <a:p>
            <a:r>
              <a:rPr lang="en-AU" dirty="0"/>
              <a:t>Isaiah 9:7</a:t>
            </a:r>
          </a:p>
        </p:txBody>
      </p:sp>
      <p:sp>
        <p:nvSpPr>
          <p:cNvPr id="3" name="Content Placeholder 2">
            <a:extLst>
              <a:ext uri="{FF2B5EF4-FFF2-40B4-BE49-F238E27FC236}">
                <a16:creationId xmlns:a16="http://schemas.microsoft.com/office/drawing/2014/main" xmlns="" id="{6E8582D7-7D76-4641-BF3E-5B3C0374D91A}"/>
              </a:ext>
            </a:extLst>
          </p:cNvPr>
          <p:cNvSpPr>
            <a:spLocks noGrp="1"/>
          </p:cNvSpPr>
          <p:nvPr>
            <p:ph idx="1"/>
          </p:nvPr>
        </p:nvSpPr>
        <p:spPr/>
        <p:txBody>
          <a:bodyPr>
            <a:normAutofit lnSpcReduction="10000"/>
          </a:bodyPr>
          <a:lstStyle/>
          <a:p>
            <a:pPr marL="0" indent="0">
              <a:buNone/>
            </a:pPr>
            <a:r>
              <a:rPr lang="en-AU" b="1" baseline="30000" dirty="0"/>
              <a:t>7 </a:t>
            </a:r>
            <a:r>
              <a:rPr lang="en-AU" dirty="0"/>
              <a:t>Of the increase of </a:t>
            </a:r>
            <a:r>
              <a:rPr lang="en-AU" i="1" dirty="0"/>
              <a:t>His</a:t>
            </a:r>
            <a:r>
              <a:rPr lang="en-AU" dirty="0"/>
              <a:t> government and peace</a:t>
            </a:r>
            <a:br>
              <a:rPr lang="en-AU" dirty="0"/>
            </a:br>
            <a:r>
              <a:rPr lang="en-AU" i="1" dirty="0"/>
              <a:t>There will be</a:t>
            </a:r>
            <a:r>
              <a:rPr lang="en-AU" dirty="0"/>
              <a:t> no end,</a:t>
            </a:r>
            <a:br>
              <a:rPr lang="en-AU" dirty="0"/>
            </a:br>
            <a:r>
              <a:rPr lang="en-AU" dirty="0"/>
              <a:t>Upon the throne of David and over His kingdom,</a:t>
            </a:r>
            <a:br>
              <a:rPr lang="en-AU" dirty="0"/>
            </a:br>
            <a:r>
              <a:rPr lang="en-AU" dirty="0"/>
              <a:t>To order it and establish it with judgment and justice</a:t>
            </a:r>
            <a:br>
              <a:rPr lang="en-AU" dirty="0"/>
            </a:br>
            <a:r>
              <a:rPr lang="en-AU" dirty="0"/>
              <a:t>From that time forward, even forever.</a:t>
            </a:r>
            <a:br>
              <a:rPr lang="en-AU" dirty="0"/>
            </a:br>
            <a:r>
              <a:rPr lang="en-AU" dirty="0"/>
              <a:t>The zeal of the </a:t>
            </a:r>
            <a:r>
              <a:rPr lang="en-AU" cap="small" dirty="0"/>
              <a:t>Lord</a:t>
            </a:r>
            <a:r>
              <a:rPr lang="en-AU" dirty="0"/>
              <a:t> of hosts will perform this.</a:t>
            </a:r>
          </a:p>
        </p:txBody>
      </p:sp>
    </p:spTree>
    <p:extLst>
      <p:ext uri="{BB962C8B-B14F-4D97-AF65-F5344CB8AC3E}">
        <p14:creationId xmlns:p14="http://schemas.microsoft.com/office/powerpoint/2010/main" xmlns="" val="2896651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44FB72-5D26-42B2-A604-6EF8A4AC2512}"/>
              </a:ext>
            </a:extLst>
          </p:cNvPr>
          <p:cNvSpPr>
            <a:spLocks noGrp="1"/>
          </p:cNvSpPr>
          <p:nvPr>
            <p:ph type="title"/>
          </p:nvPr>
        </p:nvSpPr>
        <p:spPr/>
        <p:txBody>
          <a:bodyPr/>
          <a:lstStyle/>
          <a:p>
            <a:r>
              <a:rPr lang="en-AU" dirty="0"/>
              <a:t>God Sets Me Into His Family/Church</a:t>
            </a:r>
          </a:p>
        </p:txBody>
      </p:sp>
      <p:sp>
        <p:nvSpPr>
          <p:cNvPr id="3" name="Content Placeholder 2">
            <a:extLst>
              <a:ext uri="{FF2B5EF4-FFF2-40B4-BE49-F238E27FC236}">
                <a16:creationId xmlns:a16="http://schemas.microsoft.com/office/drawing/2014/main" xmlns="" id="{4C3011F3-90B9-4D7D-A9D7-4D76C36D2C0D}"/>
              </a:ext>
            </a:extLst>
          </p:cNvPr>
          <p:cNvSpPr>
            <a:spLocks noGrp="1"/>
          </p:cNvSpPr>
          <p:nvPr>
            <p:ph idx="1"/>
          </p:nvPr>
        </p:nvSpPr>
        <p:spPr/>
        <p:txBody>
          <a:bodyPr/>
          <a:lstStyle/>
          <a:p>
            <a:pPr marL="0" indent="0">
              <a:buNone/>
            </a:pPr>
            <a:r>
              <a:rPr lang="en-AU" b="1" dirty="0"/>
              <a:t>The Church:</a:t>
            </a:r>
          </a:p>
          <a:p>
            <a:pPr marL="514350" indent="-514350">
              <a:buFont typeface="+mj-lt"/>
              <a:buAutoNum type="alphaLcParenR"/>
            </a:pPr>
            <a:r>
              <a:rPr lang="en-AU" dirty="0"/>
              <a:t>God </a:t>
            </a:r>
            <a:r>
              <a:rPr lang="en-AU" b="1" dirty="0"/>
              <a:t>set</a:t>
            </a:r>
            <a:r>
              <a:rPr lang="en-AU" dirty="0"/>
              <a:t> the members</a:t>
            </a:r>
          </a:p>
          <a:p>
            <a:pPr marL="514350" indent="-514350">
              <a:buFont typeface="+mj-lt"/>
              <a:buAutoNum type="alphaLcParenR"/>
            </a:pPr>
            <a:r>
              <a:rPr lang="en-AU" dirty="0"/>
              <a:t>God </a:t>
            </a:r>
            <a:r>
              <a:rPr lang="en-AU" b="1" dirty="0"/>
              <a:t>composes</a:t>
            </a:r>
            <a:r>
              <a:rPr lang="en-AU" dirty="0"/>
              <a:t> the body</a:t>
            </a:r>
          </a:p>
          <a:p>
            <a:pPr marL="514350" indent="-514350">
              <a:buFont typeface="+mj-lt"/>
              <a:buAutoNum type="alphaLcParenR"/>
            </a:pPr>
            <a:r>
              <a:rPr lang="en-AU" dirty="0"/>
              <a:t>God </a:t>
            </a:r>
            <a:r>
              <a:rPr lang="en-AU" b="1" dirty="0"/>
              <a:t>appoints (Spiritual Parents, leaders)</a:t>
            </a:r>
          </a:p>
          <a:p>
            <a:pPr marL="0" indent="0">
              <a:buNone/>
            </a:pPr>
            <a:endParaRPr lang="en-AU" b="1" dirty="0"/>
          </a:p>
        </p:txBody>
      </p:sp>
    </p:spTree>
    <p:extLst>
      <p:ext uri="{BB962C8B-B14F-4D97-AF65-F5344CB8AC3E}">
        <p14:creationId xmlns:p14="http://schemas.microsoft.com/office/powerpoint/2010/main" xmlns="" val="3985025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404357-80E2-4720-B1F4-8B3012484FA3}"/>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xmlns="" id="{94936CB1-E17F-4F6B-94B2-4B7025AB104D}"/>
              </a:ext>
            </a:extLst>
          </p:cNvPr>
          <p:cNvSpPr>
            <a:spLocks noGrp="1"/>
          </p:cNvSpPr>
          <p:nvPr>
            <p:ph idx="1"/>
          </p:nvPr>
        </p:nvSpPr>
        <p:spPr/>
        <p:txBody>
          <a:bodyPr/>
          <a:lstStyle/>
          <a:p>
            <a:pPr marL="0" indent="0">
              <a:buNone/>
            </a:pPr>
            <a:r>
              <a:rPr lang="en-AU" b="1" baseline="30000" dirty="0"/>
              <a:t>18 </a:t>
            </a:r>
            <a:r>
              <a:rPr lang="en-AU" dirty="0"/>
              <a:t>But now God has </a:t>
            </a:r>
            <a:r>
              <a:rPr lang="en-AU" b="1" u="sng" dirty="0"/>
              <a:t>set</a:t>
            </a:r>
            <a:r>
              <a:rPr lang="en-AU" dirty="0"/>
              <a:t> the members, each one of them, in the body just as He pleased.</a:t>
            </a:r>
          </a:p>
          <a:p>
            <a:pPr marL="0" indent="0">
              <a:buNone/>
            </a:pPr>
            <a:r>
              <a:rPr lang="en-AU" b="1" baseline="30000" dirty="0"/>
              <a:t>24 </a:t>
            </a:r>
            <a:r>
              <a:rPr lang="en-AU" dirty="0"/>
              <a:t>but our presentable </a:t>
            </a:r>
            <a:r>
              <a:rPr lang="en-AU" i="1" dirty="0"/>
              <a:t>parts</a:t>
            </a:r>
            <a:r>
              <a:rPr lang="en-AU" dirty="0"/>
              <a:t> have no need. But God </a:t>
            </a:r>
            <a:r>
              <a:rPr lang="en-AU" b="1" u="sng" dirty="0"/>
              <a:t>composed</a:t>
            </a:r>
            <a:r>
              <a:rPr lang="en-AU" dirty="0"/>
              <a:t> the body, having given greater </a:t>
            </a:r>
            <a:r>
              <a:rPr lang="en-AU" dirty="0" err="1"/>
              <a:t>honor</a:t>
            </a:r>
            <a:r>
              <a:rPr lang="en-AU" dirty="0"/>
              <a:t> to that </a:t>
            </a:r>
            <a:r>
              <a:rPr lang="en-AU" i="1" dirty="0"/>
              <a:t>part</a:t>
            </a:r>
            <a:r>
              <a:rPr lang="en-AU" dirty="0"/>
              <a:t> which lacks it,</a:t>
            </a:r>
          </a:p>
          <a:p>
            <a:pPr marL="0" indent="0">
              <a:buNone/>
            </a:pPr>
            <a:endParaRPr lang="en-AU" dirty="0"/>
          </a:p>
        </p:txBody>
      </p:sp>
    </p:spTree>
    <p:extLst>
      <p:ext uri="{BB962C8B-B14F-4D97-AF65-F5344CB8AC3E}">
        <p14:creationId xmlns:p14="http://schemas.microsoft.com/office/powerpoint/2010/main" xmlns="" val="4212326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A113E7-4ECD-4714-BDE3-2938FE91F427}"/>
              </a:ext>
            </a:extLst>
          </p:cNvPr>
          <p:cNvSpPr>
            <a:spLocks noGrp="1"/>
          </p:cNvSpPr>
          <p:nvPr>
            <p:ph type="title"/>
          </p:nvPr>
        </p:nvSpPr>
        <p:spPr/>
        <p:txBody>
          <a:bodyPr/>
          <a:lstStyle/>
          <a:p>
            <a:r>
              <a:rPr lang="en-AU" dirty="0"/>
              <a:t>1 </a:t>
            </a:r>
            <a:r>
              <a:rPr lang="en-AU" dirty="0" err="1"/>
              <a:t>corinthians</a:t>
            </a:r>
            <a:r>
              <a:rPr lang="en-AU" dirty="0"/>
              <a:t> 12:28</a:t>
            </a:r>
          </a:p>
        </p:txBody>
      </p:sp>
      <p:sp>
        <p:nvSpPr>
          <p:cNvPr id="3" name="Content Placeholder 2">
            <a:extLst>
              <a:ext uri="{FF2B5EF4-FFF2-40B4-BE49-F238E27FC236}">
                <a16:creationId xmlns:a16="http://schemas.microsoft.com/office/drawing/2014/main" xmlns="" id="{B61FD06C-690E-4096-B2E8-647BDAD99A54}"/>
              </a:ext>
            </a:extLst>
          </p:cNvPr>
          <p:cNvSpPr>
            <a:spLocks noGrp="1"/>
          </p:cNvSpPr>
          <p:nvPr>
            <p:ph idx="1"/>
          </p:nvPr>
        </p:nvSpPr>
        <p:spPr>
          <a:xfrm>
            <a:off x="251520" y="1207293"/>
            <a:ext cx="8712968" cy="5246043"/>
          </a:xfrm>
        </p:spPr>
        <p:txBody>
          <a:bodyPr>
            <a:normAutofit fontScale="92500" lnSpcReduction="10000"/>
          </a:bodyPr>
          <a:lstStyle/>
          <a:p>
            <a:pPr marL="0" indent="0">
              <a:buNone/>
            </a:pPr>
            <a:r>
              <a:rPr lang="en-AU" b="1" baseline="30000" dirty="0"/>
              <a:t>28 </a:t>
            </a:r>
            <a:r>
              <a:rPr lang="en-AU" dirty="0"/>
              <a:t>And God has </a:t>
            </a:r>
            <a:r>
              <a:rPr lang="en-AU" b="1" u="sng" dirty="0"/>
              <a:t>appointed</a:t>
            </a:r>
            <a:r>
              <a:rPr lang="en-AU" dirty="0"/>
              <a:t> these in the church: first </a:t>
            </a:r>
            <a:r>
              <a:rPr lang="en-AU" b="1" dirty="0"/>
              <a:t>apostles</a:t>
            </a:r>
            <a:r>
              <a:rPr lang="en-AU" dirty="0"/>
              <a:t>, </a:t>
            </a:r>
          </a:p>
          <a:p>
            <a:pPr marL="0" indent="0">
              <a:buNone/>
            </a:pPr>
            <a:r>
              <a:rPr lang="en-AU" dirty="0"/>
              <a:t>              second </a:t>
            </a:r>
            <a:r>
              <a:rPr lang="en-AU" b="1" dirty="0"/>
              <a:t>prophets</a:t>
            </a:r>
            <a:r>
              <a:rPr lang="en-AU" dirty="0"/>
              <a:t>, </a:t>
            </a:r>
          </a:p>
          <a:p>
            <a:pPr marL="0" indent="0">
              <a:buNone/>
            </a:pPr>
            <a:r>
              <a:rPr lang="en-AU" dirty="0"/>
              <a:t>              third </a:t>
            </a:r>
            <a:r>
              <a:rPr lang="en-AU" b="1" dirty="0"/>
              <a:t>teachers</a:t>
            </a:r>
            <a:r>
              <a:rPr lang="en-AU" dirty="0"/>
              <a:t>, </a:t>
            </a:r>
          </a:p>
          <a:p>
            <a:pPr marL="0" indent="0">
              <a:buNone/>
            </a:pPr>
            <a:r>
              <a:rPr lang="en-AU" dirty="0"/>
              <a:t>              after that </a:t>
            </a:r>
            <a:r>
              <a:rPr lang="en-AU" b="1" dirty="0"/>
              <a:t>miracles</a:t>
            </a:r>
            <a:r>
              <a:rPr lang="en-AU" dirty="0"/>
              <a:t>, </a:t>
            </a:r>
          </a:p>
          <a:p>
            <a:pPr marL="0" indent="0">
              <a:buNone/>
            </a:pPr>
            <a:r>
              <a:rPr lang="en-AU" dirty="0"/>
              <a:t>              then </a:t>
            </a:r>
            <a:r>
              <a:rPr lang="en-AU" b="1" dirty="0"/>
              <a:t>gifts</a:t>
            </a:r>
            <a:r>
              <a:rPr lang="en-AU" dirty="0"/>
              <a:t> of                   </a:t>
            </a:r>
          </a:p>
          <a:p>
            <a:pPr marL="0" indent="0">
              <a:buNone/>
            </a:pPr>
            <a:r>
              <a:rPr lang="en-AU" dirty="0"/>
              <a:t>              </a:t>
            </a:r>
            <a:r>
              <a:rPr lang="en-AU" b="1" dirty="0"/>
              <a:t>healings</a:t>
            </a:r>
            <a:r>
              <a:rPr lang="en-AU" dirty="0"/>
              <a:t>, </a:t>
            </a:r>
          </a:p>
          <a:p>
            <a:pPr marL="0" indent="0">
              <a:buNone/>
            </a:pPr>
            <a:r>
              <a:rPr lang="en-AU" dirty="0"/>
              <a:t>              </a:t>
            </a:r>
            <a:r>
              <a:rPr lang="en-AU" b="1" dirty="0"/>
              <a:t>helps</a:t>
            </a:r>
            <a:r>
              <a:rPr lang="en-AU" dirty="0"/>
              <a:t>, </a:t>
            </a:r>
          </a:p>
          <a:p>
            <a:pPr marL="0" indent="0">
              <a:buNone/>
            </a:pPr>
            <a:r>
              <a:rPr lang="en-AU" dirty="0"/>
              <a:t>              </a:t>
            </a:r>
            <a:r>
              <a:rPr lang="en-AU" b="1" dirty="0"/>
              <a:t>administrations</a:t>
            </a:r>
            <a:r>
              <a:rPr lang="en-AU" dirty="0"/>
              <a:t>, </a:t>
            </a:r>
          </a:p>
          <a:p>
            <a:pPr marL="0" indent="0">
              <a:buNone/>
            </a:pPr>
            <a:r>
              <a:rPr lang="en-AU" dirty="0"/>
              <a:t>              varieties of </a:t>
            </a:r>
            <a:r>
              <a:rPr lang="en-AU" b="1" dirty="0"/>
              <a:t>tongues</a:t>
            </a:r>
            <a:r>
              <a:rPr lang="en-AU" dirty="0"/>
              <a:t>.</a:t>
            </a:r>
          </a:p>
        </p:txBody>
      </p:sp>
    </p:spTree>
    <p:extLst>
      <p:ext uri="{BB962C8B-B14F-4D97-AF65-F5344CB8AC3E}">
        <p14:creationId xmlns:p14="http://schemas.microsoft.com/office/powerpoint/2010/main" xmlns="" val="2994116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9D0BD1-5D03-4EEF-AD72-32655600BDB3}"/>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xmlns="" id="{40E507E0-F19A-45A1-81F0-21265EA21C63}"/>
              </a:ext>
            </a:extLst>
          </p:cNvPr>
          <p:cNvSpPr>
            <a:spLocks noGrp="1"/>
          </p:cNvSpPr>
          <p:nvPr>
            <p:ph idx="1"/>
          </p:nvPr>
        </p:nvSpPr>
        <p:spPr/>
        <p:txBody>
          <a:bodyPr/>
          <a:lstStyle/>
          <a:p>
            <a:pPr marL="514350" indent="-514350">
              <a:buFont typeface="+mj-lt"/>
              <a:buAutoNum type="arabicPeriod"/>
            </a:pPr>
            <a:r>
              <a:rPr lang="en-AU" dirty="0"/>
              <a:t>Who is above all?</a:t>
            </a:r>
          </a:p>
          <a:p>
            <a:pPr marL="514350" indent="-514350">
              <a:buFont typeface="+mj-lt"/>
              <a:buAutoNum type="arabicPeriod"/>
            </a:pPr>
            <a:r>
              <a:rPr lang="en-AU" dirty="0"/>
              <a:t>Who is in us?</a:t>
            </a:r>
          </a:p>
          <a:p>
            <a:pPr marL="514350" indent="-514350">
              <a:buFont typeface="+mj-lt"/>
              <a:buAutoNum type="arabicPeriod"/>
            </a:pPr>
            <a:r>
              <a:rPr lang="en-AU" dirty="0"/>
              <a:t>Who is above/over us?</a:t>
            </a:r>
          </a:p>
          <a:p>
            <a:pPr marL="514350" indent="-514350">
              <a:buFont typeface="+mj-lt"/>
              <a:buAutoNum type="arabicPeriod"/>
            </a:pPr>
            <a:r>
              <a:rPr lang="en-AU" dirty="0"/>
              <a:t>Who is with us?</a:t>
            </a:r>
          </a:p>
          <a:p>
            <a:pPr marL="514350" indent="-514350">
              <a:buFont typeface="+mj-lt"/>
              <a:buAutoNum type="arabicPeriod"/>
            </a:pPr>
            <a:r>
              <a:rPr lang="en-AU" dirty="0"/>
              <a:t>Who is for us?</a:t>
            </a:r>
          </a:p>
        </p:txBody>
      </p:sp>
    </p:spTree>
    <p:extLst>
      <p:ext uri="{BB962C8B-B14F-4D97-AF65-F5344CB8AC3E}">
        <p14:creationId xmlns:p14="http://schemas.microsoft.com/office/powerpoint/2010/main" xmlns="" val="1831834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D38EE4-C4E2-4F0A-8483-FC6324624057}"/>
              </a:ext>
            </a:extLst>
          </p:cNvPr>
          <p:cNvSpPr>
            <a:spLocks noGrp="1"/>
          </p:cNvSpPr>
          <p:nvPr>
            <p:ph type="title"/>
          </p:nvPr>
        </p:nvSpPr>
        <p:spPr/>
        <p:txBody>
          <a:bodyPr/>
          <a:lstStyle/>
          <a:p>
            <a:r>
              <a:rPr lang="en-AU" dirty="0"/>
              <a:t>Judges 21:25</a:t>
            </a:r>
          </a:p>
        </p:txBody>
      </p:sp>
      <p:sp>
        <p:nvSpPr>
          <p:cNvPr id="3" name="Content Placeholder 2">
            <a:extLst>
              <a:ext uri="{FF2B5EF4-FFF2-40B4-BE49-F238E27FC236}">
                <a16:creationId xmlns:a16="http://schemas.microsoft.com/office/drawing/2014/main" xmlns="" id="{23006DF4-8C83-46F6-BB30-1319C4F0D10B}"/>
              </a:ext>
            </a:extLst>
          </p:cNvPr>
          <p:cNvSpPr>
            <a:spLocks noGrp="1"/>
          </p:cNvSpPr>
          <p:nvPr>
            <p:ph idx="1"/>
          </p:nvPr>
        </p:nvSpPr>
        <p:spPr/>
        <p:txBody>
          <a:bodyPr>
            <a:normAutofit/>
          </a:bodyPr>
          <a:lstStyle/>
          <a:p>
            <a:pPr marL="0" indent="0">
              <a:buNone/>
            </a:pPr>
            <a:r>
              <a:rPr lang="en-AU" sz="3600" b="1" baseline="30000" dirty="0"/>
              <a:t>25 </a:t>
            </a:r>
            <a:r>
              <a:rPr lang="en-AU" sz="3600" dirty="0"/>
              <a:t>In those days </a:t>
            </a:r>
            <a:r>
              <a:rPr lang="en-AU" sz="3600" i="1" dirty="0"/>
              <a:t>there was</a:t>
            </a:r>
            <a:r>
              <a:rPr lang="en-AU" sz="3600" dirty="0"/>
              <a:t> no king in Israel; everyone did </a:t>
            </a:r>
            <a:r>
              <a:rPr lang="en-AU" sz="3600" i="1" dirty="0"/>
              <a:t>what was</a:t>
            </a:r>
            <a:r>
              <a:rPr lang="en-AU" sz="3600" dirty="0"/>
              <a:t> right in his own eyes.</a:t>
            </a:r>
          </a:p>
        </p:txBody>
      </p:sp>
    </p:spTree>
    <p:extLst>
      <p:ext uri="{BB962C8B-B14F-4D97-AF65-F5344CB8AC3E}">
        <p14:creationId xmlns:p14="http://schemas.microsoft.com/office/powerpoint/2010/main" xmlns="" val="13880051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ACF77F-690B-4202-B33C-E3F268DDCC3E}"/>
              </a:ext>
            </a:extLst>
          </p:cNvPr>
          <p:cNvSpPr>
            <a:spLocks noGrp="1"/>
          </p:cNvSpPr>
          <p:nvPr>
            <p:ph type="title"/>
          </p:nvPr>
        </p:nvSpPr>
        <p:spPr/>
        <p:txBody>
          <a:bodyPr/>
          <a:lstStyle/>
          <a:p>
            <a:r>
              <a:rPr lang="en-AU"/>
              <a:t>Babylon</a:t>
            </a:r>
            <a:endParaRPr lang="en-AU" dirty="0"/>
          </a:p>
        </p:txBody>
      </p:sp>
      <p:sp>
        <p:nvSpPr>
          <p:cNvPr id="3" name="Content Placeholder 2">
            <a:extLst>
              <a:ext uri="{FF2B5EF4-FFF2-40B4-BE49-F238E27FC236}">
                <a16:creationId xmlns:a16="http://schemas.microsoft.com/office/drawing/2014/main" xmlns="" id="{C8F626B0-6B9B-46DC-8AFB-3FBAF266E04D}"/>
              </a:ext>
            </a:extLst>
          </p:cNvPr>
          <p:cNvSpPr>
            <a:spLocks noGrp="1"/>
          </p:cNvSpPr>
          <p:nvPr>
            <p:ph idx="1"/>
          </p:nvPr>
        </p:nvSpPr>
        <p:spPr/>
        <p:txBody>
          <a:bodyPr>
            <a:normAutofit/>
          </a:bodyPr>
          <a:lstStyle/>
          <a:p>
            <a:r>
              <a:rPr lang="en-AU" sz="3600" b="1" dirty="0"/>
              <a:t>Babylon</a:t>
            </a:r>
            <a:r>
              <a:rPr lang="en-AU" sz="3600" dirty="0"/>
              <a:t> means “</a:t>
            </a:r>
            <a:r>
              <a:rPr lang="en-AU" sz="3600" b="1" dirty="0"/>
              <a:t>confusion</a:t>
            </a:r>
            <a:r>
              <a:rPr lang="en-AU" sz="3600" dirty="0"/>
              <a:t>”</a:t>
            </a:r>
          </a:p>
          <a:p>
            <a:pPr lvl="1"/>
            <a:r>
              <a:rPr lang="en-AU" sz="3200" dirty="0"/>
              <a:t>When there is confusion, people are scattered.</a:t>
            </a:r>
          </a:p>
          <a:p>
            <a:pPr lvl="1"/>
            <a:r>
              <a:rPr lang="en-AU" sz="3200" dirty="0"/>
              <a:t>There is no understanding, clarity and revelation.</a:t>
            </a:r>
          </a:p>
        </p:txBody>
      </p:sp>
    </p:spTree>
    <p:extLst>
      <p:ext uri="{BB962C8B-B14F-4D97-AF65-F5344CB8AC3E}">
        <p14:creationId xmlns:p14="http://schemas.microsoft.com/office/powerpoint/2010/main" xmlns="" val="3851524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27F570-E586-4F85-AEF6-DC4E3D42B753}"/>
              </a:ext>
            </a:extLst>
          </p:cNvPr>
          <p:cNvSpPr>
            <a:spLocks noGrp="1"/>
          </p:cNvSpPr>
          <p:nvPr>
            <p:ph type="title"/>
          </p:nvPr>
        </p:nvSpPr>
        <p:spPr/>
        <p:txBody>
          <a:bodyPr/>
          <a:lstStyle/>
          <a:p>
            <a:r>
              <a:rPr lang="en-AU" dirty="0"/>
              <a:t>Daniel 12:10</a:t>
            </a:r>
          </a:p>
        </p:txBody>
      </p:sp>
      <p:sp>
        <p:nvSpPr>
          <p:cNvPr id="3" name="Content Placeholder 2">
            <a:extLst>
              <a:ext uri="{FF2B5EF4-FFF2-40B4-BE49-F238E27FC236}">
                <a16:creationId xmlns:a16="http://schemas.microsoft.com/office/drawing/2014/main" xmlns="" id="{B649BF9A-B55C-44B9-8FF2-9D7C117E05CB}"/>
              </a:ext>
            </a:extLst>
          </p:cNvPr>
          <p:cNvSpPr>
            <a:spLocks noGrp="1"/>
          </p:cNvSpPr>
          <p:nvPr>
            <p:ph idx="1"/>
          </p:nvPr>
        </p:nvSpPr>
        <p:spPr/>
        <p:txBody>
          <a:bodyPr/>
          <a:lstStyle/>
          <a:p>
            <a:pPr marL="0" indent="0">
              <a:buNone/>
            </a:pPr>
            <a:r>
              <a:rPr lang="en-AU" b="1" baseline="30000" dirty="0"/>
              <a:t>10 </a:t>
            </a:r>
            <a:r>
              <a:rPr lang="en-AU" dirty="0"/>
              <a:t>Many shall be </a:t>
            </a:r>
            <a:r>
              <a:rPr lang="en-AU" b="1" u="sng" dirty="0"/>
              <a:t>purified</a:t>
            </a:r>
            <a:r>
              <a:rPr lang="en-AU" dirty="0"/>
              <a:t>, </a:t>
            </a:r>
          </a:p>
          <a:p>
            <a:pPr marL="0" indent="0">
              <a:buNone/>
            </a:pPr>
            <a:r>
              <a:rPr lang="en-AU" dirty="0"/>
              <a:t>                             </a:t>
            </a:r>
            <a:r>
              <a:rPr lang="en-AU" b="1" u="sng" dirty="0"/>
              <a:t>made white</a:t>
            </a:r>
            <a:r>
              <a:rPr lang="en-AU" dirty="0"/>
              <a:t>, and </a:t>
            </a:r>
          </a:p>
          <a:p>
            <a:pPr marL="0" indent="0">
              <a:buNone/>
            </a:pPr>
            <a:r>
              <a:rPr lang="en-AU" dirty="0"/>
              <a:t>                             </a:t>
            </a:r>
            <a:r>
              <a:rPr lang="en-AU" b="1" u="sng" dirty="0"/>
              <a:t>refined</a:t>
            </a:r>
            <a:r>
              <a:rPr lang="en-AU" dirty="0"/>
              <a:t>, </a:t>
            </a:r>
          </a:p>
          <a:p>
            <a:pPr marL="0" indent="0">
              <a:buNone/>
            </a:pPr>
            <a:r>
              <a:rPr lang="en-AU" dirty="0"/>
              <a:t>but the wicked shall do wickedly; and none of the wicked shall understand, but the wise shall </a:t>
            </a:r>
            <a:r>
              <a:rPr lang="en-AU" b="1" u="sng" dirty="0"/>
              <a:t>understand</a:t>
            </a:r>
            <a:r>
              <a:rPr lang="en-AU" dirty="0"/>
              <a:t>.</a:t>
            </a:r>
          </a:p>
        </p:txBody>
      </p:sp>
    </p:spTree>
    <p:extLst>
      <p:ext uri="{BB962C8B-B14F-4D97-AF65-F5344CB8AC3E}">
        <p14:creationId xmlns:p14="http://schemas.microsoft.com/office/powerpoint/2010/main" xmlns="" val="1315890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723861"/>
            <a:ext cx="8640960" cy="1088068"/>
          </a:xfrm>
        </p:spPr>
        <p:txBody>
          <a:bodyPr>
            <a:normAutofit/>
          </a:bodyPr>
          <a:lstStyle/>
          <a:p>
            <a:r>
              <a:rPr lang="en-AU" sz="4500" u="sng" dirty="0"/>
              <a:t>The Church</a:t>
            </a:r>
          </a:p>
        </p:txBody>
      </p:sp>
      <p:sp>
        <p:nvSpPr>
          <p:cNvPr id="3" name="Content Placeholder 2"/>
          <p:cNvSpPr>
            <a:spLocks noGrp="1"/>
          </p:cNvSpPr>
          <p:nvPr>
            <p:ph idx="1"/>
          </p:nvPr>
        </p:nvSpPr>
        <p:spPr>
          <a:xfrm>
            <a:off x="251520" y="1861458"/>
            <a:ext cx="8640960" cy="3670300"/>
          </a:xfrm>
        </p:spPr>
        <p:txBody>
          <a:bodyPr>
            <a:noAutofit/>
          </a:bodyPr>
          <a:lstStyle/>
          <a:p>
            <a:pPr marL="0" indent="0">
              <a:buNone/>
            </a:pPr>
            <a:r>
              <a:rPr lang="en-AU" sz="2600" dirty="0"/>
              <a:t>For Christ to present to Himself a </a:t>
            </a:r>
            <a:r>
              <a:rPr lang="en-AU" sz="2600" b="1" u="sng" dirty="0"/>
              <a:t>GLORIOUS Church</a:t>
            </a:r>
          </a:p>
          <a:p>
            <a:pPr marL="0" indent="0">
              <a:buNone/>
            </a:pPr>
            <a:r>
              <a:rPr lang="en-AU" sz="2600" dirty="0"/>
              <a:t>                                                         </a:t>
            </a:r>
            <a:r>
              <a:rPr lang="en-AU" sz="2600" b="1" u="sng" dirty="0"/>
              <a:t>Bride without spot</a:t>
            </a:r>
          </a:p>
          <a:p>
            <a:pPr marL="0" indent="0">
              <a:buNone/>
            </a:pPr>
            <a:r>
              <a:rPr lang="en-AU" sz="2600" b="1" dirty="0"/>
              <a:t>                                                         </a:t>
            </a:r>
            <a:r>
              <a:rPr lang="en-AU" sz="2600" b="1" u="sng" dirty="0"/>
              <a:t>without wrinkle</a:t>
            </a:r>
          </a:p>
          <a:p>
            <a:pPr marL="0" indent="0">
              <a:buNone/>
            </a:pPr>
            <a:r>
              <a:rPr lang="en-AU" sz="2600" b="1" dirty="0"/>
              <a:t>                                                         </a:t>
            </a:r>
            <a:r>
              <a:rPr lang="en-AU" sz="2600" b="1" u="sng" dirty="0"/>
              <a:t>without blemish</a:t>
            </a:r>
          </a:p>
          <a:p>
            <a:pPr marL="0" indent="0">
              <a:buNone/>
            </a:pPr>
            <a:r>
              <a:rPr lang="en-AU" sz="2600" b="1" dirty="0"/>
              <a:t>                                                         </a:t>
            </a:r>
            <a:r>
              <a:rPr lang="en-AU" sz="2600" b="1" u="sng" dirty="0"/>
              <a:t>Holy</a:t>
            </a:r>
          </a:p>
          <a:p>
            <a:pPr marL="0" indent="0">
              <a:buNone/>
            </a:pPr>
            <a:r>
              <a:rPr lang="en-AU" sz="2600" b="1" dirty="0"/>
              <a:t>                                                         </a:t>
            </a:r>
            <a:r>
              <a:rPr lang="en-AU" sz="2600" b="1" u="sng" dirty="0"/>
              <a:t>Perfect</a:t>
            </a:r>
          </a:p>
        </p:txBody>
      </p:sp>
    </p:spTree>
    <p:extLst>
      <p:ext uri="{BB962C8B-B14F-4D97-AF65-F5344CB8AC3E}">
        <p14:creationId xmlns:p14="http://schemas.microsoft.com/office/powerpoint/2010/main" xmlns="" val="190508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7FC5CD-4EC6-441B-8C2F-CCBEEEE06B4F}"/>
              </a:ext>
            </a:extLst>
          </p:cNvPr>
          <p:cNvSpPr>
            <a:spLocks noGrp="1"/>
          </p:cNvSpPr>
          <p:nvPr>
            <p:ph type="title"/>
          </p:nvPr>
        </p:nvSpPr>
        <p:spPr/>
        <p:txBody>
          <a:bodyPr/>
          <a:lstStyle/>
          <a:p>
            <a:r>
              <a:rPr lang="en-AU" dirty="0"/>
              <a:t>Ezekiel 40:3</a:t>
            </a:r>
          </a:p>
        </p:txBody>
      </p:sp>
      <p:sp>
        <p:nvSpPr>
          <p:cNvPr id="3" name="Content Placeholder 2">
            <a:extLst>
              <a:ext uri="{FF2B5EF4-FFF2-40B4-BE49-F238E27FC236}">
                <a16:creationId xmlns:a16="http://schemas.microsoft.com/office/drawing/2014/main" xmlns="" id="{EDE21913-996C-484D-93C0-0539BBCA2506}"/>
              </a:ext>
            </a:extLst>
          </p:cNvPr>
          <p:cNvSpPr>
            <a:spLocks noGrp="1"/>
          </p:cNvSpPr>
          <p:nvPr>
            <p:ph idx="1"/>
          </p:nvPr>
        </p:nvSpPr>
        <p:spPr/>
        <p:txBody>
          <a:bodyPr/>
          <a:lstStyle/>
          <a:p>
            <a:pPr marL="0" indent="0">
              <a:buNone/>
            </a:pPr>
            <a:r>
              <a:rPr lang="en-AU" b="1" baseline="30000" dirty="0"/>
              <a:t>3 </a:t>
            </a:r>
            <a:r>
              <a:rPr lang="en-AU" dirty="0"/>
              <a:t>He took me there, and behold, </a:t>
            </a:r>
            <a:r>
              <a:rPr lang="en-AU" i="1" dirty="0"/>
              <a:t>there was</a:t>
            </a:r>
            <a:r>
              <a:rPr lang="en-AU" dirty="0"/>
              <a:t> a man whose appearance </a:t>
            </a:r>
            <a:r>
              <a:rPr lang="en-AU" i="1" dirty="0"/>
              <a:t>was</a:t>
            </a:r>
            <a:r>
              <a:rPr lang="en-AU" dirty="0"/>
              <a:t> like the appearance of bronze. He had a line of flax and a measuring rod in his hand, and he stood in the gateway.</a:t>
            </a:r>
          </a:p>
        </p:txBody>
      </p:sp>
    </p:spTree>
    <p:extLst>
      <p:ext uri="{BB962C8B-B14F-4D97-AF65-F5344CB8AC3E}">
        <p14:creationId xmlns:p14="http://schemas.microsoft.com/office/powerpoint/2010/main" xmlns="" val="2522497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DF3308-3E83-484A-86E1-8C5E35131872}"/>
              </a:ext>
            </a:extLst>
          </p:cNvPr>
          <p:cNvSpPr>
            <a:spLocks noGrp="1"/>
          </p:cNvSpPr>
          <p:nvPr>
            <p:ph type="title"/>
          </p:nvPr>
        </p:nvSpPr>
        <p:spPr/>
        <p:txBody>
          <a:bodyPr/>
          <a:lstStyle/>
          <a:p>
            <a:r>
              <a:rPr lang="en-AU" dirty="0"/>
              <a:t>Revelation 1:16-18</a:t>
            </a:r>
          </a:p>
        </p:txBody>
      </p:sp>
      <p:sp>
        <p:nvSpPr>
          <p:cNvPr id="3" name="Content Placeholder 2">
            <a:extLst>
              <a:ext uri="{FF2B5EF4-FFF2-40B4-BE49-F238E27FC236}">
                <a16:creationId xmlns:a16="http://schemas.microsoft.com/office/drawing/2014/main" xmlns="" id="{C5625E0C-C5FC-412E-A31C-03FA1F0CD3EC}"/>
              </a:ext>
            </a:extLst>
          </p:cNvPr>
          <p:cNvSpPr>
            <a:spLocks noGrp="1"/>
          </p:cNvSpPr>
          <p:nvPr>
            <p:ph idx="1"/>
          </p:nvPr>
        </p:nvSpPr>
        <p:spPr>
          <a:xfrm>
            <a:off x="251520" y="1207293"/>
            <a:ext cx="8712968" cy="4525963"/>
          </a:xfrm>
        </p:spPr>
        <p:txBody>
          <a:bodyPr>
            <a:normAutofit fontScale="92500" lnSpcReduction="20000"/>
          </a:bodyPr>
          <a:lstStyle/>
          <a:p>
            <a:pPr marL="0" indent="0">
              <a:buNone/>
            </a:pPr>
            <a:r>
              <a:rPr lang="en-AU" b="1" baseline="30000" dirty="0"/>
              <a:t>16 </a:t>
            </a:r>
            <a:r>
              <a:rPr lang="en-AU" dirty="0"/>
              <a:t>He had in His right hand seven stars, out of His mouth went a sharp two-edged sword, and His countenance </a:t>
            </a:r>
            <a:r>
              <a:rPr lang="en-AU" i="1" dirty="0"/>
              <a:t>was </a:t>
            </a:r>
            <a:r>
              <a:rPr lang="en-AU" dirty="0"/>
              <a:t>like the sun shining in its strength. </a:t>
            </a:r>
          </a:p>
          <a:p>
            <a:pPr marL="0" indent="0">
              <a:buNone/>
            </a:pPr>
            <a:r>
              <a:rPr lang="en-AU" b="1" baseline="30000" dirty="0"/>
              <a:t>17 </a:t>
            </a:r>
            <a:r>
              <a:rPr lang="en-AU" dirty="0"/>
              <a:t>And when I saw Him, I fell at His feet as dead. But He laid His right hand on me, saying to me, “Do not be afraid; I am the First and the Last. </a:t>
            </a:r>
          </a:p>
          <a:p>
            <a:pPr marL="0" indent="0">
              <a:buNone/>
            </a:pPr>
            <a:r>
              <a:rPr lang="en-AU" b="1" baseline="30000" dirty="0"/>
              <a:t>18 </a:t>
            </a:r>
            <a:r>
              <a:rPr lang="en-AU" dirty="0"/>
              <a:t>I </a:t>
            </a:r>
            <a:r>
              <a:rPr lang="en-AU" i="1" dirty="0"/>
              <a:t>am</a:t>
            </a:r>
            <a:r>
              <a:rPr lang="en-AU" dirty="0"/>
              <a:t> He who lives, and was dead, and behold, I am alive forevermore. Amen. And I have the keys of</a:t>
            </a:r>
            <a:r>
              <a:rPr lang="en-AU" baseline="30000" dirty="0"/>
              <a:t> </a:t>
            </a:r>
            <a:r>
              <a:rPr lang="en-AU" dirty="0"/>
              <a:t>Hades and of Death. </a:t>
            </a:r>
          </a:p>
        </p:txBody>
      </p:sp>
    </p:spTree>
    <p:extLst>
      <p:ext uri="{BB962C8B-B14F-4D97-AF65-F5344CB8AC3E}">
        <p14:creationId xmlns:p14="http://schemas.microsoft.com/office/powerpoint/2010/main" xmlns="" val="4196129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9BD4B9-4C44-4F19-9E15-2DB10F8306B0}"/>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xmlns="" id="{5A049742-E236-43FD-9E2C-D3CEE9B36FB5}"/>
              </a:ext>
            </a:extLst>
          </p:cNvPr>
          <p:cNvSpPr>
            <a:spLocks noGrp="1"/>
          </p:cNvSpPr>
          <p:nvPr>
            <p:ph idx="1"/>
          </p:nvPr>
        </p:nvSpPr>
        <p:spPr/>
        <p:txBody>
          <a:bodyPr>
            <a:normAutofit lnSpcReduction="10000"/>
          </a:bodyPr>
          <a:lstStyle/>
          <a:p>
            <a:pPr marL="0" indent="0">
              <a:buNone/>
            </a:pPr>
            <a:r>
              <a:rPr lang="en-AU" b="1" baseline="30000" dirty="0"/>
              <a:t>19 </a:t>
            </a:r>
            <a:r>
              <a:rPr lang="en-AU" dirty="0"/>
              <a:t>Write the things which you have seen, and the things which are, and the things which will take place after this. </a:t>
            </a:r>
          </a:p>
          <a:p>
            <a:pPr marL="0" indent="0">
              <a:buNone/>
            </a:pPr>
            <a:r>
              <a:rPr lang="en-AU" b="1" baseline="30000" dirty="0"/>
              <a:t>20 </a:t>
            </a:r>
            <a:r>
              <a:rPr lang="en-AU" dirty="0"/>
              <a:t>The</a:t>
            </a:r>
            <a:r>
              <a:rPr lang="en-AU" baseline="30000" dirty="0"/>
              <a:t> </a:t>
            </a:r>
            <a:r>
              <a:rPr lang="en-AU" dirty="0"/>
              <a:t>mystery of the seven stars which you saw in My right hand, and the seven golden lampstands: The seven stars are the angels of the seven churches, and the seven lampstands which you saw are the seven churches.</a:t>
            </a:r>
          </a:p>
          <a:p>
            <a:pPr marL="0" indent="0">
              <a:buNone/>
            </a:pPr>
            <a:endParaRPr lang="en-AU" dirty="0"/>
          </a:p>
        </p:txBody>
      </p:sp>
    </p:spTree>
    <p:extLst>
      <p:ext uri="{BB962C8B-B14F-4D97-AF65-F5344CB8AC3E}">
        <p14:creationId xmlns:p14="http://schemas.microsoft.com/office/powerpoint/2010/main" xmlns="" val="171886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5F07B0-F70E-43A8-B4A4-2E8D274DC606}"/>
              </a:ext>
            </a:extLst>
          </p:cNvPr>
          <p:cNvSpPr>
            <a:spLocks noGrp="1"/>
          </p:cNvSpPr>
          <p:nvPr>
            <p:ph type="title"/>
          </p:nvPr>
        </p:nvSpPr>
        <p:spPr/>
        <p:txBody>
          <a:bodyPr/>
          <a:lstStyle/>
          <a:p>
            <a:r>
              <a:rPr lang="en-AU" dirty="0"/>
              <a:t>Revelation 2:1</a:t>
            </a:r>
          </a:p>
        </p:txBody>
      </p:sp>
      <p:sp>
        <p:nvSpPr>
          <p:cNvPr id="3" name="Content Placeholder 2">
            <a:extLst>
              <a:ext uri="{FF2B5EF4-FFF2-40B4-BE49-F238E27FC236}">
                <a16:creationId xmlns:a16="http://schemas.microsoft.com/office/drawing/2014/main" xmlns="" id="{9127423D-6A6F-485B-98CA-8AAA5A2BCFF0}"/>
              </a:ext>
            </a:extLst>
          </p:cNvPr>
          <p:cNvSpPr>
            <a:spLocks noGrp="1"/>
          </p:cNvSpPr>
          <p:nvPr>
            <p:ph idx="1"/>
          </p:nvPr>
        </p:nvSpPr>
        <p:spPr/>
        <p:txBody>
          <a:bodyPr>
            <a:normAutofit lnSpcReduction="10000"/>
          </a:bodyPr>
          <a:lstStyle/>
          <a:p>
            <a:pPr marL="0" indent="0">
              <a:buNone/>
            </a:pPr>
            <a:r>
              <a:rPr lang="en-AU" b="1" baseline="30000" dirty="0"/>
              <a:t>1 </a:t>
            </a:r>
            <a:r>
              <a:rPr lang="en-AU" dirty="0"/>
              <a:t>“To the angel of the church of Ephesus write,</a:t>
            </a:r>
          </a:p>
          <a:p>
            <a:pPr marL="0" indent="0">
              <a:buNone/>
            </a:pPr>
            <a:r>
              <a:rPr lang="en-AU" dirty="0"/>
              <a:t>‘These things says He who holds the seven stars in His right hand, who </a:t>
            </a:r>
            <a:r>
              <a:rPr lang="en-AU" b="1" dirty="0"/>
              <a:t>walks in the midst of the seven golden lampstands</a:t>
            </a:r>
            <a:r>
              <a:rPr lang="en-AU" dirty="0"/>
              <a:t>:</a:t>
            </a:r>
          </a:p>
          <a:p>
            <a:pPr marL="0" indent="0">
              <a:buNone/>
            </a:pPr>
            <a:endParaRPr lang="en-AU" dirty="0"/>
          </a:p>
          <a:p>
            <a:pPr marL="0" indent="0">
              <a:buNone/>
            </a:pPr>
            <a:r>
              <a:rPr lang="en-AU" b="1" dirty="0"/>
              <a:t>Stars: </a:t>
            </a:r>
            <a:r>
              <a:rPr lang="en-AU" dirty="0"/>
              <a:t>Messenger/Senior Minister of the church</a:t>
            </a:r>
          </a:p>
          <a:p>
            <a:pPr marL="0" indent="0">
              <a:buNone/>
            </a:pPr>
            <a:r>
              <a:rPr lang="en-AU" b="1" dirty="0"/>
              <a:t>7 Golden Lampstands: </a:t>
            </a:r>
            <a:r>
              <a:rPr lang="en-AU" dirty="0"/>
              <a:t>7 Churches</a:t>
            </a:r>
          </a:p>
          <a:p>
            <a:pPr marL="0" indent="0">
              <a:buNone/>
            </a:pPr>
            <a:endParaRPr lang="en-AU" dirty="0"/>
          </a:p>
        </p:txBody>
      </p:sp>
    </p:spTree>
    <p:extLst>
      <p:ext uri="{BB962C8B-B14F-4D97-AF65-F5344CB8AC3E}">
        <p14:creationId xmlns:p14="http://schemas.microsoft.com/office/powerpoint/2010/main" xmlns="" val="166649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5F5382-0C87-4485-A29F-ECB6163C9492}"/>
              </a:ext>
            </a:extLst>
          </p:cNvPr>
          <p:cNvSpPr>
            <a:spLocks noGrp="1"/>
          </p:cNvSpPr>
          <p:nvPr>
            <p:ph type="title"/>
          </p:nvPr>
        </p:nvSpPr>
        <p:spPr/>
        <p:txBody>
          <a:bodyPr/>
          <a:lstStyle/>
          <a:p>
            <a:r>
              <a:rPr lang="en-AU" dirty="0"/>
              <a:t>1 Peter 4:17</a:t>
            </a:r>
          </a:p>
        </p:txBody>
      </p:sp>
      <p:sp>
        <p:nvSpPr>
          <p:cNvPr id="3" name="Content Placeholder 2">
            <a:extLst>
              <a:ext uri="{FF2B5EF4-FFF2-40B4-BE49-F238E27FC236}">
                <a16:creationId xmlns:a16="http://schemas.microsoft.com/office/drawing/2014/main" xmlns="" id="{BF3FC7CD-5EF5-49AC-A85C-8D8B61746F99}"/>
              </a:ext>
            </a:extLst>
          </p:cNvPr>
          <p:cNvSpPr>
            <a:spLocks noGrp="1"/>
          </p:cNvSpPr>
          <p:nvPr>
            <p:ph idx="1"/>
          </p:nvPr>
        </p:nvSpPr>
        <p:spPr/>
        <p:txBody>
          <a:bodyPr/>
          <a:lstStyle/>
          <a:p>
            <a:pPr marL="0" indent="0">
              <a:buNone/>
            </a:pPr>
            <a:r>
              <a:rPr lang="en-AU" b="1" baseline="30000" dirty="0"/>
              <a:t>17 </a:t>
            </a:r>
            <a:r>
              <a:rPr lang="en-AU" dirty="0"/>
              <a:t>For the time </a:t>
            </a:r>
            <a:r>
              <a:rPr lang="en-AU" i="1" dirty="0"/>
              <a:t>has come</a:t>
            </a:r>
            <a:r>
              <a:rPr lang="en-AU" dirty="0"/>
              <a:t> for judgment to begin at the house of God; and if </a:t>
            </a:r>
            <a:r>
              <a:rPr lang="en-AU" i="1" dirty="0"/>
              <a:t>it begins</a:t>
            </a:r>
            <a:r>
              <a:rPr lang="en-AU" dirty="0"/>
              <a:t> with us first, what will </a:t>
            </a:r>
            <a:r>
              <a:rPr lang="en-AU" i="1" dirty="0"/>
              <a:t>be</a:t>
            </a:r>
            <a:r>
              <a:rPr lang="en-AU" dirty="0"/>
              <a:t> the end of those who do not obey the gospel of God?</a:t>
            </a:r>
          </a:p>
        </p:txBody>
      </p:sp>
    </p:spTree>
    <p:extLst>
      <p:ext uri="{BB962C8B-B14F-4D97-AF65-F5344CB8AC3E}">
        <p14:creationId xmlns:p14="http://schemas.microsoft.com/office/powerpoint/2010/main" xmlns="" val="2626418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CDFEC2-0A77-43A4-AD9D-C055BC64A178}"/>
              </a:ext>
            </a:extLst>
          </p:cNvPr>
          <p:cNvSpPr>
            <a:spLocks noGrp="1"/>
          </p:cNvSpPr>
          <p:nvPr>
            <p:ph type="title"/>
          </p:nvPr>
        </p:nvSpPr>
        <p:spPr/>
        <p:txBody>
          <a:bodyPr/>
          <a:lstStyle/>
          <a:p>
            <a:r>
              <a:rPr lang="en-AU" dirty="0"/>
              <a:t>Matthew 21:12-13</a:t>
            </a:r>
          </a:p>
        </p:txBody>
      </p:sp>
      <p:sp>
        <p:nvSpPr>
          <p:cNvPr id="3" name="Content Placeholder 2">
            <a:extLst>
              <a:ext uri="{FF2B5EF4-FFF2-40B4-BE49-F238E27FC236}">
                <a16:creationId xmlns:a16="http://schemas.microsoft.com/office/drawing/2014/main" xmlns="" id="{B40118F1-FF32-4B61-9A29-75B309A7EA0F}"/>
              </a:ext>
            </a:extLst>
          </p:cNvPr>
          <p:cNvSpPr>
            <a:spLocks noGrp="1"/>
          </p:cNvSpPr>
          <p:nvPr>
            <p:ph idx="1"/>
          </p:nvPr>
        </p:nvSpPr>
        <p:spPr/>
        <p:txBody>
          <a:bodyPr/>
          <a:lstStyle/>
          <a:p>
            <a:pPr marL="0" indent="0">
              <a:buNone/>
            </a:pPr>
            <a:r>
              <a:rPr lang="en-AU" b="1" baseline="30000" dirty="0"/>
              <a:t>12 </a:t>
            </a:r>
            <a:r>
              <a:rPr lang="en-AU" dirty="0"/>
              <a:t>Then Jesus went into the temple of God and drove out all those who bought and sold in the temple, and overturned the tables of the money changers and the seats of those who sold doves. </a:t>
            </a:r>
          </a:p>
          <a:p>
            <a:pPr marL="0" indent="0">
              <a:buNone/>
            </a:pPr>
            <a:r>
              <a:rPr lang="en-AU" b="1" baseline="30000" dirty="0"/>
              <a:t>13 </a:t>
            </a:r>
            <a:r>
              <a:rPr lang="en-AU" dirty="0"/>
              <a:t>And He said to them, “It is written, ‘My house shall be called a house of prayer,’ but you have made it a ‘den of thieves.’ ”</a:t>
            </a:r>
          </a:p>
        </p:txBody>
      </p:sp>
    </p:spTree>
    <p:extLst>
      <p:ext uri="{BB962C8B-B14F-4D97-AF65-F5344CB8AC3E}">
        <p14:creationId xmlns:p14="http://schemas.microsoft.com/office/powerpoint/2010/main" xmlns="" val="5961952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52F55E-FAAD-4B9B-865B-C176BD4B8C83}"/>
              </a:ext>
            </a:extLst>
          </p:cNvPr>
          <p:cNvSpPr>
            <a:spLocks noGrp="1"/>
          </p:cNvSpPr>
          <p:nvPr>
            <p:ph type="title"/>
          </p:nvPr>
        </p:nvSpPr>
        <p:spPr/>
        <p:txBody>
          <a:bodyPr/>
          <a:lstStyle/>
          <a:p>
            <a:r>
              <a:rPr lang="en-AU" dirty="0"/>
              <a:t>Hebrews 12:25-27</a:t>
            </a:r>
          </a:p>
        </p:txBody>
      </p:sp>
      <p:sp>
        <p:nvSpPr>
          <p:cNvPr id="3" name="Content Placeholder 2">
            <a:extLst>
              <a:ext uri="{FF2B5EF4-FFF2-40B4-BE49-F238E27FC236}">
                <a16:creationId xmlns:a16="http://schemas.microsoft.com/office/drawing/2014/main" xmlns="" id="{1EA34AA8-0667-4D6D-89B2-DE653031642D}"/>
              </a:ext>
            </a:extLst>
          </p:cNvPr>
          <p:cNvSpPr>
            <a:spLocks noGrp="1"/>
          </p:cNvSpPr>
          <p:nvPr>
            <p:ph idx="1"/>
          </p:nvPr>
        </p:nvSpPr>
        <p:spPr>
          <a:xfrm>
            <a:off x="251520" y="1207293"/>
            <a:ext cx="8712968" cy="5030019"/>
          </a:xfrm>
        </p:spPr>
        <p:txBody>
          <a:bodyPr>
            <a:normAutofit fontScale="92500" lnSpcReduction="20000"/>
          </a:bodyPr>
          <a:lstStyle/>
          <a:p>
            <a:pPr marL="0" indent="0">
              <a:buNone/>
            </a:pPr>
            <a:r>
              <a:rPr lang="en-AU" b="1" baseline="30000" dirty="0"/>
              <a:t>25 </a:t>
            </a:r>
            <a:r>
              <a:rPr lang="en-AU" dirty="0"/>
              <a:t>See that you do not refuse Him who speaks. For if they did not escape who refused Him who spoke on earth, much more </a:t>
            </a:r>
            <a:r>
              <a:rPr lang="en-AU" i="1" dirty="0"/>
              <a:t>shall we not escape</a:t>
            </a:r>
            <a:r>
              <a:rPr lang="en-AU" dirty="0"/>
              <a:t> if we turn away from Him who </a:t>
            </a:r>
            <a:r>
              <a:rPr lang="en-AU" i="1" dirty="0"/>
              <a:t>speaks</a:t>
            </a:r>
            <a:r>
              <a:rPr lang="en-AU" dirty="0"/>
              <a:t> from heaven, </a:t>
            </a:r>
          </a:p>
          <a:p>
            <a:pPr marL="0" indent="0">
              <a:buNone/>
            </a:pPr>
            <a:r>
              <a:rPr lang="en-AU" b="1" baseline="30000" dirty="0"/>
              <a:t>26 </a:t>
            </a:r>
            <a:r>
              <a:rPr lang="en-AU" dirty="0"/>
              <a:t>whose voice then shook the earth; but now He has promised, saying, “Yet once more I shake not only the earth, but also heaven.” </a:t>
            </a:r>
          </a:p>
          <a:p>
            <a:pPr marL="0" indent="0">
              <a:buNone/>
            </a:pPr>
            <a:r>
              <a:rPr lang="en-AU" b="1" baseline="30000" dirty="0"/>
              <a:t>27 </a:t>
            </a:r>
            <a:r>
              <a:rPr lang="en-AU" dirty="0"/>
              <a:t>Now this, “Yet once more,” indicates the removal of those things that are being shaken, as of things that are made, that the things which cannot be shaken may remain.</a:t>
            </a:r>
          </a:p>
        </p:txBody>
      </p:sp>
    </p:spTree>
    <p:extLst>
      <p:ext uri="{BB962C8B-B14F-4D97-AF65-F5344CB8AC3E}">
        <p14:creationId xmlns:p14="http://schemas.microsoft.com/office/powerpoint/2010/main" xmlns="" val="3342078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BF13D0-DB60-4A11-998D-6B0F45C232BB}"/>
              </a:ext>
            </a:extLst>
          </p:cNvPr>
          <p:cNvSpPr>
            <a:spLocks noGrp="1"/>
          </p:cNvSpPr>
          <p:nvPr>
            <p:ph type="title"/>
          </p:nvPr>
        </p:nvSpPr>
        <p:spPr/>
        <p:txBody>
          <a:bodyPr/>
          <a:lstStyle/>
          <a:p>
            <a:r>
              <a:rPr lang="en-AU" dirty="0"/>
              <a:t>Mark 2:1-7</a:t>
            </a:r>
          </a:p>
        </p:txBody>
      </p:sp>
      <p:sp>
        <p:nvSpPr>
          <p:cNvPr id="3" name="Content Placeholder 2">
            <a:extLst>
              <a:ext uri="{FF2B5EF4-FFF2-40B4-BE49-F238E27FC236}">
                <a16:creationId xmlns:a16="http://schemas.microsoft.com/office/drawing/2014/main" xmlns="" id="{CF80B028-E2AE-45E9-A62B-216ADC2BC05D}"/>
              </a:ext>
            </a:extLst>
          </p:cNvPr>
          <p:cNvSpPr>
            <a:spLocks noGrp="1"/>
          </p:cNvSpPr>
          <p:nvPr>
            <p:ph idx="1"/>
          </p:nvPr>
        </p:nvSpPr>
        <p:spPr/>
        <p:txBody>
          <a:bodyPr>
            <a:normAutofit lnSpcReduction="10000"/>
          </a:bodyPr>
          <a:lstStyle/>
          <a:p>
            <a:pPr marL="0" indent="0">
              <a:buNone/>
            </a:pPr>
            <a:r>
              <a:rPr lang="en-AU" b="1" baseline="30000" dirty="0"/>
              <a:t>1</a:t>
            </a:r>
            <a:r>
              <a:rPr lang="en-AU" b="1" dirty="0"/>
              <a:t> </a:t>
            </a:r>
            <a:r>
              <a:rPr lang="en-AU" dirty="0"/>
              <a:t>And again He entered Capernaum after </a:t>
            </a:r>
            <a:r>
              <a:rPr lang="en-AU" i="1" dirty="0"/>
              <a:t>some </a:t>
            </a:r>
            <a:r>
              <a:rPr lang="en-AU" dirty="0"/>
              <a:t>days, and it was heard that He was in the house. </a:t>
            </a:r>
          </a:p>
          <a:p>
            <a:pPr marL="0" indent="0">
              <a:buNone/>
            </a:pPr>
            <a:r>
              <a:rPr lang="en-AU" b="1" baseline="30000" dirty="0"/>
              <a:t>2 </a:t>
            </a:r>
            <a:r>
              <a:rPr lang="en-AU" dirty="0"/>
              <a:t>Immediately many gathered together, so that there was no longer room to receive </a:t>
            </a:r>
            <a:r>
              <a:rPr lang="en-AU" i="1" dirty="0"/>
              <a:t>them,</a:t>
            </a:r>
            <a:r>
              <a:rPr lang="en-AU" dirty="0"/>
              <a:t> not even near the door. And He preached the word to them. </a:t>
            </a:r>
          </a:p>
          <a:p>
            <a:pPr marL="0" indent="0">
              <a:buNone/>
            </a:pPr>
            <a:r>
              <a:rPr lang="en-AU" b="1" baseline="30000" dirty="0"/>
              <a:t>3 </a:t>
            </a:r>
            <a:r>
              <a:rPr lang="en-AU" dirty="0"/>
              <a:t>Then they came to Him, bringing a paralytic who was carried by four </a:t>
            </a:r>
            <a:r>
              <a:rPr lang="en-AU" i="1" dirty="0"/>
              <a:t>men.</a:t>
            </a:r>
            <a:r>
              <a:rPr lang="en-AU" dirty="0"/>
              <a:t> </a:t>
            </a:r>
          </a:p>
        </p:txBody>
      </p:sp>
    </p:spTree>
    <p:extLst>
      <p:ext uri="{BB962C8B-B14F-4D97-AF65-F5344CB8AC3E}">
        <p14:creationId xmlns:p14="http://schemas.microsoft.com/office/powerpoint/2010/main" xmlns="" val="21303051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4C8F8F-A5D6-4445-B03A-289B9B8EE377}"/>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xmlns="" id="{E6706F14-8B6B-42D9-9731-C456C7200C35}"/>
              </a:ext>
            </a:extLst>
          </p:cNvPr>
          <p:cNvSpPr>
            <a:spLocks noGrp="1"/>
          </p:cNvSpPr>
          <p:nvPr>
            <p:ph idx="1"/>
          </p:nvPr>
        </p:nvSpPr>
        <p:spPr>
          <a:xfrm>
            <a:off x="251520" y="1207293"/>
            <a:ext cx="8712968" cy="5030019"/>
          </a:xfrm>
        </p:spPr>
        <p:txBody>
          <a:bodyPr>
            <a:normAutofit fontScale="92500" lnSpcReduction="10000"/>
          </a:bodyPr>
          <a:lstStyle/>
          <a:p>
            <a:pPr marL="0" indent="0">
              <a:buNone/>
            </a:pPr>
            <a:r>
              <a:rPr lang="en-AU" b="1" baseline="30000" dirty="0"/>
              <a:t>4 </a:t>
            </a:r>
            <a:r>
              <a:rPr lang="en-AU" dirty="0"/>
              <a:t>And when they could not come near Him because of the crowd, they uncovered the roof where He was. So when they had broken through, they let down the bed on which the paralytic was lying.</a:t>
            </a:r>
          </a:p>
          <a:p>
            <a:pPr marL="0" indent="0">
              <a:buNone/>
            </a:pPr>
            <a:r>
              <a:rPr lang="en-AU" b="1" baseline="30000" dirty="0"/>
              <a:t>5 </a:t>
            </a:r>
            <a:r>
              <a:rPr lang="en-AU" dirty="0"/>
              <a:t>When Jesus saw their faith, He said to the paralytic, “Son, your sins are forgiven you.”</a:t>
            </a:r>
          </a:p>
          <a:p>
            <a:pPr marL="0" indent="0">
              <a:buNone/>
            </a:pPr>
            <a:r>
              <a:rPr lang="en-AU" b="1" baseline="30000" dirty="0"/>
              <a:t>6 </a:t>
            </a:r>
            <a:r>
              <a:rPr lang="en-AU" dirty="0"/>
              <a:t>And some of the scribes were sitting there and reasoning in their hearts, </a:t>
            </a:r>
          </a:p>
          <a:p>
            <a:pPr marL="0" indent="0">
              <a:buNone/>
            </a:pPr>
            <a:r>
              <a:rPr lang="en-AU" b="1" baseline="30000" dirty="0"/>
              <a:t>7 </a:t>
            </a:r>
            <a:r>
              <a:rPr lang="en-AU" dirty="0"/>
              <a:t>“Why does this </a:t>
            </a:r>
            <a:r>
              <a:rPr lang="en-AU" i="1" dirty="0"/>
              <a:t>Man </a:t>
            </a:r>
            <a:r>
              <a:rPr lang="en-AU" dirty="0"/>
              <a:t>speak blasphemies like this? Who can forgive sins but God alone?”</a:t>
            </a:r>
          </a:p>
          <a:p>
            <a:pPr marL="0" indent="0">
              <a:buNone/>
            </a:pPr>
            <a:endParaRPr lang="en-AU" dirty="0"/>
          </a:p>
        </p:txBody>
      </p:sp>
    </p:spTree>
    <p:extLst>
      <p:ext uri="{BB962C8B-B14F-4D97-AF65-F5344CB8AC3E}">
        <p14:creationId xmlns:p14="http://schemas.microsoft.com/office/powerpoint/2010/main" xmlns="" val="24932249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30CFD8-29B1-4EB9-ACE9-2D52870FE1D6}"/>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xmlns="" id="{C39CD346-E180-402A-8608-C9D81626A9EA}"/>
              </a:ext>
            </a:extLst>
          </p:cNvPr>
          <p:cNvSpPr>
            <a:spLocks noGrp="1"/>
          </p:cNvSpPr>
          <p:nvPr>
            <p:ph idx="1"/>
          </p:nvPr>
        </p:nvSpPr>
        <p:spPr/>
        <p:txBody>
          <a:bodyPr/>
          <a:lstStyle/>
          <a:p>
            <a:pPr marL="0" indent="0">
              <a:buNone/>
            </a:pPr>
            <a:r>
              <a:rPr lang="en-AU" dirty="0"/>
              <a:t>God brings circumstances in our lives so that we will be ready in the final outpouring of the Spirit.</a:t>
            </a:r>
          </a:p>
        </p:txBody>
      </p:sp>
    </p:spTree>
    <p:extLst>
      <p:ext uri="{BB962C8B-B14F-4D97-AF65-F5344CB8AC3E}">
        <p14:creationId xmlns:p14="http://schemas.microsoft.com/office/powerpoint/2010/main" xmlns="" val="62940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D9BB93-A8AF-4406-93D1-6597F5078368}"/>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xmlns="" id="{6D6364AA-7CAF-4385-9FB1-513F9252A3EE}"/>
              </a:ext>
            </a:extLst>
          </p:cNvPr>
          <p:cNvSpPr>
            <a:spLocks noGrp="1"/>
          </p:cNvSpPr>
          <p:nvPr>
            <p:ph idx="1"/>
          </p:nvPr>
        </p:nvSpPr>
        <p:spPr/>
        <p:txBody>
          <a:bodyPr/>
          <a:lstStyle/>
          <a:p>
            <a:r>
              <a:rPr lang="en-AU" dirty="0"/>
              <a:t>Religion</a:t>
            </a:r>
          </a:p>
          <a:p>
            <a:r>
              <a:rPr lang="en-AU" dirty="0"/>
              <a:t>Pride </a:t>
            </a:r>
          </a:p>
          <a:p>
            <a:r>
              <a:rPr lang="en-AU" dirty="0"/>
              <a:t>Worship</a:t>
            </a:r>
          </a:p>
          <a:p>
            <a:endParaRPr lang="en-AU" dirty="0"/>
          </a:p>
          <a:p>
            <a:r>
              <a:rPr lang="en-AU" dirty="0"/>
              <a:t>Pharisees and </a:t>
            </a:r>
            <a:r>
              <a:rPr lang="en-AU" dirty="0" err="1"/>
              <a:t>Saduccees</a:t>
            </a:r>
            <a:r>
              <a:rPr lang="en-AU" dirty="0"/>
              <a:t>.</a:t>
            </a:r>
          </a:p>
        </p:txBody>
      </p:sp>
    </p:spTree>
    <p:extLst>
      <p:ext uri="{BB962C8B-B14F-4D97-AF65-F5344CB8AC3E}">
        <p14:creationId xmlns:p14="http://schemas.microsoft.com/office/powerpoint/2010/main" xmlns="" val="930227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1480</TotalTime>
  <Words>180</Words>
  <Application>Microsoft Office PowerPoint</Application>
  <PresentationFormat>On-screen Show (4:3)</PresentationFormat>
  <Paragraphs>82</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Set My House In Order</vt:lpstr>
      <vt:lpstr>Isaiah 9:7</vt:lpstr>
      <vt:lpstr>God Sets Me Into His Family/Church</vt:lpstr>
      <vt:lpstr>Slide 4</vt:lpstr>
      <vt:lpstr>1 corinthians 12:28</vt:lpstr>
      <vt:lpstr>Slide 6</vt:lpstr>
      <vt:lpstr>Judges 21:25</vt:lpstr>
      <vt:lpstr>Babylon</vt:lpstr>
      <vt:lpstr>Daniel 12:10</vt:lpstr>
      <vt:lpstr>The Church</vt:lpstr>
      <vt:lpstr>Ezekiel 40:3</vt:lpstr>
      <vt:lpstr>Revelation 1:16-18</vt:lpstr>
      <vt:lpstr>Slide 13</vt:lpstr>
      <vt:lpstr>Revelation 2:1</vt:lpstr>
      <vt:lpstr>1 Peter 4:17</vt:lpstr>
      <vt:lpstr>Matthew 21:12-13</vt:lpstr>
      <vt:lpstr>Hebrews 12:25-27</vt:lpstr>
      <vt:lpstr>Mark 2:1-7</vt:lpstr>
      <vt:lpstr>Slide 19</vt:lpstr>
      <vt:lpstr>Slide 20</vt:lpstr>
      <vt:lpstr>Slide 21</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Karen</cp:lastModifiedBy>
  <cp:revision>106</cp:revision>
  <dcterms:created xsi:type="dcterms:W3CDTF">2014-04-01T16:35:38Z</dcterms:created>
  <dcterms:modified xsi:type="dcterms:W3CDTF">2018-12-04T02:24:00Z</dcterms:modified>
</cp:coreProperties>
</file>